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00" r:id="rId2"/>
    <p:sldId id="302" r:id="rId3"/>
    <p:sldId id="301" r:id="rId4"/>
    <p:sldId id="303" r:id="rId5"/>
    <p:sldId id="304" r:id="rId6"/>
    <p:sldId id="257" r:id="rId7"/>
    <p:sldId id="258" r:id="rId8"/>
    <p:sldId id="259" r:id="rId9"/>
    <p:sldId id="263" r:id="rId10"/>
    <p:sldId id="264" r:id="rId11"/>
    <p:sldId id="260" r:id="rId12"/>
    <p:sldId id="261" r:id="rId13"/>
    <p:sldId id="262" r:id="rId14"/>
    <p:sldId id="265" r:id="rId15"/>
    <p:sldId id="266" r:id="rId16"/>
    <p:sldId id="267" r:id="rId17"/>
    <p:sldId id="269" r:id="rId18"/>
    <p:sldId id="270" r:id="rId19"/>
    <p:sldId id="268" r:id="rId20"/>
    <p:sldId id="271" r:id="rId21"/>
    <p:sldId id="272" r:id="rId22"/>
    <p:sldId id="273" r:id="rId23"/>
    <p:sldId id="275" r:id="rId24"/>
    <p:sldId id="274" r:id="rId25"/>
    <p:sldId id="276" r:id="rId26"/>
    <p:sldId id="277" r:id="rId27"/>
    <p:sldId id="280" r:id="rId28"/>
    <p:sldId id="278" r:id="rId29"/>
    <p:sldId id="279" r:id="rId30"/>
    <p:sldId id="281" r:id="rId31"/>
    <p:sldId id="282" r:id="rId32"/>
    <p:sldId id="284" r:id="rId33"/>
    <p:sldId id="283" r:id="rId34"/>
    <p:sldId id="285" r:id="rId35"/>
    <p:sldId id="286" r:id="rId36"/>
    <p:sldId id="287" r:id="rId37"/>
    <p:sldId id="289" r:id="rId38"/>
    <p:sldId id="305" r:id="rId39"/>
    <p:sldId id="306" r:id="rId40"/>
    <p:sldId id="291" r:id="rId41"/>
    <p:sldId id="292" r:id="rId42"/>
    <p:sldId id="293" r:id="rId43"/>
    <p:sldId id="290" r:id="rId44"/>
    <p:sldId id="288" r:id="rId45"/>
    <p:sldId id="294" r:id="rId46"/>
    <p:sldId id="295" r:id="rId47"/>
    <p:sldId id="296" r:id="rId48"/>
    <p:sldId id="297" r:id="rId49"/>
    <p:sldId id="298" r:id="rId50"/>
    <p:sldId id="299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46" y="3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701B6-ECB1-4305-B430-531FA53493BE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612A7-142B-4E98-8DF4-040730322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99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Icon custom </a:t>
            </a:r>
            <a:r>
              <a:rPr lang="ko-KR" altLang="en-US" dirty="0"/>
              <a:t>가능하나 </a:t>
            </a:r>
            <a:r>
              <a:rPr lang="ko-KR" altLang="en-US" dirty="0" err="1"/>
              <a:t>랜더링</a:t>
            </a:r>
            <a:r>
              <a:rPr lang="ko-KR" altLang="en-US" dirty="0"/>
              <a:t> 시 오래 걸릴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6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승인하는 버튼 포맷 </a:t>
            </a:r>
            <a:r>
              <a:rPr lang="en-US" altLang="ko-KR" dirty="0"/>
              <a:t>type : accept</a:t>
            </a:r>
          </a:p>
          <a:p>
            <a:r>
              <a:rPr lang="en-US" altLang="ko-KR" dirty="0"/>
              <a:t>Button </a:t>
            </a:r>
            <a:r>
              <a:rPr lang="ko-KR" altLang="en-US" dirty="0"/>
              <a:t>의 </a:t>
            </a:r>
            <a:r>
              <a:rPr lang="en-US" altLang="ko-KR" dirty="0"/>
              <a:t>style</a:t>
            </a:r>
            <a:r>
              <a:rPr lang="ko-KR" altLang="en-US" dirty="0"/>
              <a:t>로 생성할 수 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5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Table</a:t>
            </a:r>
            <a:r>
              <a:rPr lang="ko-KR" altLang="en-US" dirty="0"/>
              <a:t>은 </a:t>
            </a:r>
            <a:r>
              <a:rPr lang="en-US" altLang="ko-KR" dirty="0"/>
              <a:t>standard column 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9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Template</a:t>
            </a:r>
            <a:r>
              <a:rPr lang="ko-KR" altLang="en-US" dirty="0"/>
              <a:t>을 복제해서 사용하기 위해서는 </a:t>
            </a:r>
            <a:endParaRPr lang="en-US" altLang="ko-KR" dirty="0"/>
          </a:p>
          <a:p>
            <a:r>
              <a:rPr lang="en-US" altLang="ko-KR" dirty="0"/>
              <a:t>Table</a:t>
            </a:r>
            <a:r>
              <a:rPr lang="ko-KR" altLang="en-US" dirty="0"/>
              <a:t> 이하의 </a:t>
            </a:r>
            <a:r>
              <a:rPr lang="en-US" altLang="ko-KR" dirty="0"/>
              <a:t>items </a:t>
            </a:r>
            <a:r>
              <a:rPr lang="ko-KR" altLang="en-US" dirty="0"/>
              <a:t>내의 </a:t>
            </a:r>
            <a:r>
              <a:rPr lang="en-US" altLang="ko-KR" dirty="0" err="1"/>
              <a:t>sap.m.clolumnlistitem</a:t>
            </a:r>
            <a:r>
              <a:rPr lang="ko-KR" altLang="en-US" dirty="0"/>
              <a:t>을 선택해야 변경해준다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7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필드 추가해 </a:t>
            </a:r>
            <a:r>
              <a:rPr lang="en-US" altLang="ko-KR" dirty="0"/>
              <a:t>table </a:t>
            </a:r>
            <a:r>
              <a:rPr lang="ko-KR" altLang="en-US" dirty="0"/>
              <a:t>작업을 편리하게 할 수 있음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3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Type</a:t>
            </a:r>
            <a:r>
              <a:rPr lang="ko-KR" altLang="en-US" dirty="0"/>
              <a:t> 은 사용자 </a:t>
            </a:r>
            <a:r>
              <a:rPr lang="en-US" altLang="ko-KR" dirty="0" err="1"/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구성해주며 모드에 따라 적절히 구성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2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Json</a:t>
            </a:r>
            <a:r>
              <a:rPr lang="ko-KR" altLang="en-US" dirty="0"/>
              <a:t> 모델 제외 사용하기 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22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onPress_showDialog</a:t>
            </a:r>
            <a:r>
              <a:rPr lang="en-US" altLang="ko-KR" dirty="0"/>
              <a:t>: function (</a:t>
            </a:r>
            <a:r>
              <a:rPr lang="en-US" altLang="ko-KR" dirty="0" err="1"/>
              <a:t>oEvent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//This code was generated by the layout editor.</a:t>
            </a:r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this.oEscapePreventDialog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this.oEscapePreventDialog</a:t>
            </a:r>
            <a:r>
              <a:rPr lang="en-US" altLang="ko-KR" dirty="0"/>
              <a:t> = new Dialog({</a:t>
            </a:r>
          </a:p>
          <a:p>
            <a:r>
              <a:rPr lang="en-US" altLang="ko-KR" dirty="0"/>
              <a:t>               title: "Dialog with prevent close",</a:t>
            </a:r>
          </a:p>
          <a:p>
            <a:r>
              <a:rPr lang="en-US" altLang="ko-KR" dirty="0"/>
              <a:t>               content: new Text({ text: "Try to close this Dialog with the Escape key" }),</a:t>
            </a:r>
          </a:p>
          <a:p>
            <a:r>
              <a:rPr lang="en-US" altLang="ko-KR" dirty="0"/>
              <a:t>               type: </a:t>
            </a:r>
            <a:r>
              <a:rPr lang="en-US" altLang="ko-KR" dirty="0" err="1"/>
              <a:t>DialogType.Message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buttons: [</a:t>
            </a:r>
          </a:p>
          <a:p>
            <a:r>
              <a:rPr lang="en-US" altLang="ko-KR" dirty="0"/>
              <a:t>                  new Button({</a:t>
            </a:r>
          </a:p>
          <a:p>
            <a:r>
              <a:rPr lang="en-US" altLang="ko-KR" dirty="0"/>
              <a:t>                     text: "Simply close",</a:t>
            </a:r>
          </a:p>
          <a:p>
            <a:r>
              <a:rPr lang="en-US" altLang="ko-KR" dirty="0"/>
              <a:t>                     press: function () {</a:t>
            </a:r>
          </a:p>
          <a:p>
            <a:r>
              <a:rPr lang="en-US" altLang="ko-KR" dirty="0"/>
              <a:t>                        </a:t>
            </a:r>
            <a:r>
              <a:rPr lang="en-US" altLang="ko-KR" dirty="0" err="1"/>
              <a:t>this.oEscapePreventDialog.close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}.bind(this)</a:t>
            </a:r>
          </a:p>
          <a:p>
            <a:r>
              <a:rPr lang="en-US" altLang="ko-KR" dirty="0"/>
              <a:t>                  })</a:t>
            </a:r>
          </a:p>
          <a:p>
            <a:r>
              <a:rPr lang="en-US" altLang="ko-KR" dirty="0"/>
              <a:t>               ],</a:t>
            </a:r>
          </a:p>
          <a:p>
            <a:r>
              <a:rPr lang="en-US" altLang="ko-KR" dirty="0"/>
              <a:t>               </a:t>
            </a:r>
            <a:r>
              <a:rPr lang="en-US" altLang="ko-KR" dirty="0" err="1"/>
              <a:t>escapeHandler</a:t>
            </a:r>
            <a:r>
              <a:rPr lang="en-US" altLang="ko-KR" dirty="0"/>
              <a:t>: function (</a:t>
            </a:r>
            <a:r>
              <a:rPr lang="en-US" altLang="ko-KR" dirty="0" err="1"/>
              <a:t>oPromise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      if (!</a:t>
            </a:r>
            <a:r>
              <a:rPr lang="en-US" altLang="ko-KR" dirty="0" err="1"/>
              <a:t>this.oConfirmEscapePreventDialog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         </a:t>
            </a:r>
            <a:r>
              <a:rPr lang="en-US" altLang="ko-KR" dirty="0" err="1"/>
              <a:t>this.oConfirmEscapePreventDialog</a:t>
            </a:r>
            <a:r>
              <a:rPr lang="en-US" altLang="ko-KR" dirty="0"/>
              <a:t> = new Dialog({</a:t>
            </a:r>
          </a:p>
          <a:p>
            <a:r>
              <a:rPr lang="en-US" altLang="ko-KR" dirty="0"/>
              <a:t>                        title: "Are you sure?",</a:t>
            </a:r>
          </a:p>
          <a:p>
            <a:r>
              <a:rPr lang="en-US" altLang="ko-KR" dirty="0"/>
              <a:t>                        content: new Text({ text: "Your unsaved changes will be lost" }),</a:t>
            </a:r>
          </a:p>
          <a:p>
            <a:r>
              <a:rPr lang="en-US" altLang="ko-KR" dirty="0"/>
              <a:t>                        type: </a:t>
            </a:r>
            <a:r>
              <a:rPr lang="en-US" altLang="ko-KR" dirty="0" err="1"/>
              <a:t>DialogType.Message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       icon: </a:t>
            </a:r>
            <a:r>
              <a:rPr lang="en-US" altLang="ko-KR" dirty="0" err="1"/>
              <a:t>IconPool.getIconURI</a:t>
            </a:r>
            <a:r>
              <a:rPr lang="en-US" altLang="ko-KR" dirty="0"/>
              <a:t>("message-information"),</a:t>
            </a:r>
          </a:p>
          <a:p>
            <a:r>
              <a:rPr lang="en-US" altLang="ko-KR" dirty="0"/>
              <a:t>                        buttons: [</a:t>
            </a:r>
          </a:p>
          <a:p>
            <a:r>
              <a:rPr lang="en-US" altLang="ko-KR" dirty="0"/>
              <a:t>                           new Button({</a:t>
            </a:r>
          </a:p>
          <a:p>
            <a:r>
              <a:rPr lang="en-US" altLang="ko-KR" dirty="0"/>
              <a:t>                              text: "Yes",</a:t>
            </a:r>
          </a:p>
          <a:p>
            <a:r>
              <a:rPr lang="en-US" altLang="ko-KR" dirty="0"/>
              <a:t>                              press: function () {</a:t>
            </a:r>
          </a:p>
          <a:p>
            <a:r>
              <a:rPr lang="en-US" altLang="ko-KR" dirty="0"/>
              <a:t>                                 </a:t>
            </a:r>
            <a:r>
              <a:rPr lang="en-US" altLang="ko-KR" dirty="0" err="1"/>
              <a:t>this.oConfirmEscapePreventDialog.close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            </a:t>
            </a:r>
            <a:r>
              <a:rPr lang="en-US" altLang="ko-KR" dirty="0" err="1"/>
              <a:t>oPromise.resolve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         }.bind(this)</a:t>
            </a:r>
          </a:p>
          <a:p>
            <a:r>
              <a:rPr lang="en-US" altLang="ko-KR" dirty="0"/>
              <a:t>                           }),</a:t>
            </a:r>
          </a:p>
          <a:p>
            <a:r>
              <a:rPr lang="en-US" altLang="ko-KR" dirty="0"/>
              <a:t>                           new Button({</a:t>
            </a:r>
          </a:p>
          <a:p>
            <a:r>
              <a:rPr lang="en-US" altLang="ko-KR" dirty="0"/>
              <a:t>                              text: "No",</a:t>
            </a:r>
          </a:p>
          <a:p>
            <a:r>
              <a:rPr lang="en-US" altLang="ko-KR" dirty="0"/>
              <a:t>                              press: function () {</a:t>
            </a:r>
          </a:p>
          <a:p>
            <a:r>
              <a:rPr lang="en-US" altLang="ko-KR" dirty="0"/>
              <a:t>                                 </a:t>
            </a:r>
            <a:r>
              <a:rPr lang="en-US" altLang="ko-KR" dirty="0" err="1"/>
              <a:t>this.oConfirmEscapePreventDialog.close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            </a:t>
            </a:r>
            <a:r>
              <a:rPr lang="en-US" altLang="ko-KR" dirty="0" err="1"/>
              <a:t>oPromise.reject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               }.bind(this)</a:t>
            </a:r>
          </a:p>
          <a:p>
            <a:r>
              <a:rPr lang="en-US" altLang="ko-KR" dirty="0"/>
              <a:t>                           })</a:t>
            </a:r>
          </a:p>
          <a:p>
            <a:r>
              <a:rPr lang="en-US" altLang="ko-KR" dirty="0"/>
              <a:t>                        ]</a:t>
            </a:r>
          </a:p>
          <a:p>
            <a:r>
              <a:rPr lang="en-US" altLang="ko-KR" dirty="0"/>
              <a:t>                     });</a:t>
            </a:r>
          </a:p>
          <a:p>
            <a:r>
              <a:rPr lang="en-US" altLang="ko-KR" dirty="0"/>
              <a:t>                  }</a:t>
            </a:r>
          </a:p>
          <a:p>
            <a:endParaRPr lang="en-US" altLang="ko-KR" dirty="0"/>
          </a:p>
          <a:p>
            <a:r>
              <a:rPr lang="en-US" altLang="ko-KR" dirty="0"/>
              <a:t>                  </a:t>
            </a:r>
            <a:r>
              <a:rPr lang="en-US" altLang="ko-KR" dirty="0" err="1"/>
              <a:t>this.oConfirmEscapePreventDialog.open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   }.bind(this)</a:t>
            </a:r>
          </a:p>
          <a:p>
            <a:r>
              <a:rPr lang="en-US" altLang="ko-KR" dirty="0"/>
              <a:t>            });</a:t>
            </a:r>
          </a:p>
          <a:p>
            <a:r>
              <a:rPr lang="en-US" altLang="ko-KR" dirty="0"/>
              <a:t>         }</a:t>
            </a:r>
          </a:p>
          <a:p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en-US" altLang="ko-KR" dirty="0" err="1"/>
              <a:t>this.oEscapePreventDialog.open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}</a:t>
            </a:r>
          </a:p>
          <a:p>
            <a:r>
              <a:rPr lang="en-US" altLang="ko-KR" dirty="0"/>
              <a:t>   });</a:t>
            </a:r>
          </a:p>
          <a:p>
            <a:r>
              <a:rPr lang="en-US" altLang="ko-KR" dirty="0"/>
              <a:t>});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612A7-142B-4E98-8DF4-040730322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9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57929-5C99-4122-A865-E0BAE8F0F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1F2C2B-7AD9-45BA-89E6-F39399B20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6F58E-3897-4175-A3D8-F8607E48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D5FB9-3BC0-4ECF-8200-273E66B1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F3FF0-0D1A-4E8C-B8F9-B3D83826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75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C1205-6276-496A-AA0D-5A2FB4FB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F32461-6B8E-4179-A319-8BE442C50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0A98E4-4987-4C9B-9B55-9135D757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58463-66A3-4280-AD1F-C0E917D0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A5037C-E790-4CE2-AFE9-0BB404BB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8B79A6-7145-41CD-9025-0475B4922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782A37-AF0A-4F9F-9F34-E70D1EAFC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A126D-F5FB-4CDC-A9B6-9318546C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A20E8-A416-47C4-A7EA-7C8526DF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59517F-9E5F-4DBC-813A-00656525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4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74524-424A-4871-A287-861B37C0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E3585-693E-466F-A20A-34B8407C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B33FC-CB6E-4478-8C5D-A2E59160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02564-AB6A-4F79-A43C-E599A99F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40AEB-BE19-4867-BE97-071C8050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2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12BF4-DF28-46A8-9DA3-C2FCBAFF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186416-2427-4B7A-9C70-A33534DED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B8BAE-29B5-4902-A53F-D618C6F6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71E07-0798-4B36-A25C-57447B4E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2E54E-ADD4-41C1-B516-08C41485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4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F345A-395B-485E-B95A-938A8F8D8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0FF5A-AE08-49E0-800D-FAE5C099C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869CF3-72E1-4208-8D8C-6E21800F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741C2-EFD7-426C-8641-6C4DA9A3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6FFEE-07FA-4E88-A2FF-FC57C2F9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2CCC0-54E9-492A-82AA-1A2EC3B3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3DE52-7050-4141-99FE-0E99C71F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1F832-69EC-49A3-8DE6-341CDD9A9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2BF153-79BE-456A-85D8-6A3C565D7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65A9F-B76E-41AF-83C1-4645C4270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02A27F-CC05-4118-B325-5913E5091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89E858-EEC9-4603-ABC8-73645CF1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F14665-D761-4039-8D46-B81E8C3A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0CF690-EFCD-42A7-8233-E05A7F7C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2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D0C5F-EB17-435A-9F7C-28FE064F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A5F2DF-B4E4-4A37-92AD-A6EC07CC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366EFF-9F45-4A71-9486-382AEEB4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9531BD-4401-4D58-AB68-3228CF97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47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CB01BB-57D5-4A3E-983F-191C48AC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4F37B9-AED2-49F9-A13C-EB112A51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4D35C-06C3-4C11-9E5C-7BD4332F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0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2382D-0E9B-4B83-93E8-ED36A2B34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5DEB7-A054-4C31-A673-E7D19E95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B98D59-5345-4F07-B171-72FA39D06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9BEAB6-CB16-4C53-A415-1CC5DAB9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0F207C-D1BD-4C82-8465-42BBC22C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516CB-E8D4-4C41-844A-455D474D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8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45FE9-43CF-4DC0-8381-ECD88B9E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C68488-5026-4734-8627-A8EA05D58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1549B-933B-419E-9F69-E71564F2E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6D2938-3A23-40DC-A711-0A5CF892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55050-5E4B-4190-BB3A-ED64DCC1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68B016-8043-41CE-B9AF-9BA9F7D5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23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A34E28-D20E-4EC1-920A-A4A083BA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F6FE79-DC4C-4E77-A850-BB34B80A9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5F28A5-F07E-420E-9C7B-19FC449B0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8BE57-B146-443E-B3C9-A5B87AE4400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E8E8C-851E-400F-8EEA-748DDB82D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7A270-A7E2-40CB-8AFD-C97CAD709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327C4-9235-4940-8D28-CBC24298C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66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7BC4E0-8B95-49B9-B676-F2BE58B33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48"/>
            <a:ext cx="12192000" cy="65057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51DB7D-6EF2-4285-843A-1F7273E0C7C2}"/>
              </a:ext>
            </a:extLst>
          </p:cNvPr>
          <p:cNvSpPr/>
          <p:nvPr/>
        </p:nvSpPr>
        <p:spPr>
          <a:xfrm>
            <a:off x="1219827" y="1803400"/>
            <a:ext cx="9661533" cy="6451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092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479977CD-A947-441B-9035-F8FCBDA70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6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1840124-A7DF-4BC5-B3DB-85F37BCCE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A8201C-A458-4B9A-B06A-F9A1BF81A4A5}"/>
              </a:ext>
            </a:extLst>
          </p:cNvPr>
          <p:cNvSpPr/>
          <p:nvPr/>
        </p:nvSpPr>
        <p:spPr>
          <a:xfrm>
            <a:off x="9493000" y="2561735"/>
            <a:ext cx="2299932" cy="23802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54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6E53B1E-B72E-48E1-ADE7-3BDE3FF6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35AFE7C-CD2E-4914-89BE-46F8DD8C1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6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F6F84AD-EB7C-4FDB-82FE-661CE78B4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ABE4F58-4E1C-4F41-A358-406342B09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10BE-2409-4D81-A9E1-E5AAF66E3651}"/>
              </a:ext>
            </a:extLst>
          </p:cNvPr>
          <p:cNvSpPr/>
          <p:nvPr/>
        </p:nvSpPr>
        <p:spPr>
          <a:xfrm>
            <a:off x="5222657" y="2985940"/>
            <a:ext cx="4100452" cy="4430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197E1781-5850-4848-B8D9-90206FC45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BBB292-4C8F-425B-8660-A179F034BE90}"/>
              </a:ext>
            </a:extLst>
          </p:cNvPr>
          <p:cNvSpPr/>
          <p:nvPr/>
        </p:nvSpPr>
        <p:spPr>
          <a:xfrm>
            <a:off x="9521281" y="2910527"/>
            <a:ext cx="2299932" cy="23802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96F2FF-A2CE-4714-8CCF-3580D6F95DC1}"/>
              </a:ext>
            </a:extLst>
          </p:cNvPr>
          <p:cNvSpPr/>
          <p:nvPr/>
        </p:nvSpPr>
        <p:spPr>
          <a:xfrm>
            <a:off x="6570690" y="1439945"/>
            <a:ext cx="1055595" cy="23802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88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DACE28CB-59DB-4154-B015-2E44002A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25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888042E6-E2A6-4F82-9F24-D1E363FEF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0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6FC6ADC-AD30-4B8B-9887-80A95A17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EEE2EB1-F648-4337-AE35-8493C22F1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8608C6-83A2-459D-96CD-385ABBCBEB00}"/>
              </a:ext>
            </a:extLst>
          </p:cNvPr>
          <p:cNvSpPr/>
          <p:nvPr/>
        </p:nvSpPr>
        <p:spPr>
          <a:xfrm>
            <a:off x="1219827" y="1803400"/>
            <a:ext cx="9661533" cy="889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5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7CEB41F-DC9F-40BA-8091-70B4B1D33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5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0AC4ED13-DD95-4D37-8133-68CCFA16B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70"/>
            <a:ext cx="12192000" cy="65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DEA33724-63C8-4BA6-B95D-670C79250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8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799581D7-1B8E-4961-8DEE-82C668B7F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70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F1108A2B-2C5B-4B5C-9F3A-16263384A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0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267B1B8-D186-4B00-BB60-FF151304E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5"/>
            <a:ext cx="12192000" cy="6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61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44FA5880-28AD-4A23-97AB-AFAC97BF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3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14C3821-6C58-4F34-8BB8-CBEDF6207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37"/>
            <a:ext cx="12192000" cy="65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31F3A4A-54C4-455C-9F59-35BE305A9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1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0785DF3-4339-4325-A893-B8198E3CF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82"/>
            <a:ext cx="12192000" cy="64828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38D379-F47F-4C02-9378-E8FC2E2BF239}"/>
              </a:ext>
            </a:extLst>
          </p:cNvPr>
          <p:cNvSpPr/>
          <p:nvPr/>
        </p:nvSpPr>
        <p:spPr>
          <a:xfrm>
            <a:off x="3382906" y="2635512"/>
            <a:ext cx="1725688" cy="43621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3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D17C39B-F74A-45E2-8EF3-D9524916D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7"/>
            <a:ext cx="12192000" cy="65743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B69729-B752-4DB7-8513-FF476423E838}"/>
              </a:ext>
            </a:extLst>
          </p:cNvPr>
          <p:cNvSpPr/>
          <p:nvPr/>
        </p:nvSpPr>
        <p:spPr>
          <a:xfrm>
            <a:off x="1209041" y="2108200"/>
            <a:ext cx="1574800" cy="30327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6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A2ED27-416B-49B2-87E8-B0967817D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253"/>
            <a:ext cx="12192000" cy="60254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464345-1146-467A-94CC-29DEE7AEEDCD}"/>
              </a:ext>
            </a:extLst>
          </p:cNvPr>
          <p:cNvSpPr/>
          <p:nvPr/>
        </p:nvSpPr>
        <p:spPr>
          <a:xfrm>
            <a:off x="3465037" y="2460298"/>
            <a:ext cx="4441512" cy="12849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34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7C3F141E-38CC-4D3B-88FA-1F65025F5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ED974A-3115-4B79-8A9C-9E3AE97A3084}"/>
              </a:ext>
            </a:extLst>
          </p:cNvPr>
          <p:cNvSpPr/>
          <p:nvPr/>
        </p:nvSpPr>
        <p:spPr>
          <a:xfrm>
            <a:off x="5638791" y="2783349"/>
            <a:ext cx="794862" cy="3540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58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5B3EEBB4-DAC8-4DA5-81AF-C75A17D03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BE731F-505D-4B55-8571-C3A3C9FAFA41}"/>
              </a:ext>
            </a:extLst>
          </p:cNvPr>
          <p:cNvSpPr/>
          <p:nvPr/>
        </p:nvSpPr>
        <p:spPr>
          <a:xfrm>
            <a:off x="5660693" y="2772398"/>
            <a:ext cx="794861" cy="3540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EE4A16-DC7F-44A0-836A-1713AC60B7AD}"/>
              </a:ext>
            </a:extLst>
          </p:cNvPr>
          <p:cNvSpPr/>
          <p:nvPr/>
        </p:nvSpPr>
        <p:spPr>
          <a:xfrm>
            <a:off x="9543708" y="2904952"/>
            <a:ext cx="2292632" cy="2215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6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29CED0AE-8F6E-4196-B8EE-BF9BFE15B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31"/>
            <a:ext cx="12192000" cy="65171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C88679-EE50-4938-A1B5-920082983678}"/>
              </a:ext>
            </a:extLst>
          </p:cNvPr>
          <p:cNvSpPr/>
          <p:nvPr/>
        </p:nvSpPr>
        <p:spPr>
          <a:xfrm>
            <a:off x="5545708" y="3943691"/>
            <a:ext cx="2180151" cy="16837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E50F19-74AD-47FC-9943-0216DA5A2CAF}"/>
              </a:ext>
            </a:extLst>
          </p:cNvPr>
          <p:cNvSpPr/>
          <p:nvPr/>
        </p:nvSpPr>
        <p:spPr>
          <a:xfrm>
            <a:off x="6915492" y="4426899"/>
            <a:ext cx="430980" cy="16837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52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E1CCBCD-35CC-49A8-95E1-362386C94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29C803C-32E1-4D71-8F83-E7565A98908A}"/>
              </a:ext>
            </a:extLst>
          </p:cNvPr>
          <p:cNvSpPr/>
          <p:nvPr/>
        </p:nvSpPr>
        <p:spPr>
          <a:xfrm>
            <a:off x="3574546" y="2619085"/>
            <a:ext cx="4457938" cy="1624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709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A039EC93-BEC2-4A70-9CBB-2C99E39EE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CD2D77-627A-4CEA-924A-B6183115A95F}"/>
              </a:ext>
            </a:extLst>
          </p:cNvPr>
          <p:cNvSpPr/>
          <p:nvPr/>
        </p:nvSpPr>
        <p:spPr>
          <a:xfrm>
            <a:off x="2983198" y="2449346"/>
            <a:ext cx="4446986" cy="16462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53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F5D6DF8-6619-4D57-842B-D464C07F2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20"/>
            <a:ext cx="12192000" cy="652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2BC823C-C3BA-4F30-A68E-13E3920BFB3F}"/>
              </a:ext>
            </a:extLst>
          </p:cNvPr>
          <p:cNvSpPr/>
          <p:nvPr/>
        </p:nvSpPr>
        <p:spPr>
          <a:xfrm>
            <a:off x="3028097" y="2234101"/>
            <a:ext cx="792063" cy="1738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262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81671404-7C3E-4B6C-ABBE-1BAB450EF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DD8587-3E7A-48F1-91A5-45FD6EAA64EB}"/>
              </a:ext>
            </a:extLst>
          </p:cNvPr>
          <p:cNvSpPr/>
          <p:nvPr/>
        </p:nvSpPr>
        <p:spPr>
          <a:xfrm>
            <a:off x="4613057" y="1644821"/>
            <a:ext cx="3636863" cy="18397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FCB48D-0D70-46FD-A475-51BEEC5F0127}"/>
              </a:ext>
            </a:extLst>
          </p:cNvPr>
          <p:cNvSpPr/>
          <p:nvPr/>
        </p:nvSpPr>
        <p:spPr>
          <a:xfrm>
            <a:off x="8890417" y="1644821"/>
            <a:ext cx="2427823" cy="18397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041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87C0FF5-D86F-4C0D-9945-E61D720DC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5DAFB5D-DDBE-4437-B0D4-90B88B664CE5}"/>
              </a:ext>
            </a:extLst>
          </p:cNvPr>
          <p:cNvSpPr/>
          <p:nvPr/>
        </p:nvSpPr>
        <p:spPr>
          <a:xfrm>
            <a:off x="2513231" y="1463766"/>
            <a:ext cx="574922" cy="27742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74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68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5B3245E-F525-4597-8EC5-8FB01CB2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5601F6-DB2C-4F5A-B036-699ADE89B447}"/>
              </a:ext>
            </a:extLst>
          </p:cNvPr>
          <p:cNvSpPr/>
          <p:nvPr/>
        </p:nvSpPr>
        <p:spPr>
          <a:xfrm>
            <a:off x="1179187" y="1386840"/>
            <a:ext cx="9824093" cy="5029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890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E888C3A9-AE65-4C3B-862A-5DD608760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81"/>
            <a:ext cx="12192000" cy="65514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AD8281B-307E-4872-BD8B-44A4C041FBB7}"/>
              </a:ext>
            </a:extLst>
          </p:cNvPr>
          <p:cNvSpPr/>
          <p:nvPr/>
        </p:nvSpPr>
        <p:spPr>
          <a:xfrm>
            <a:off x="6466505" y="2772398"/>
            <a:ext cx="618726" cy="3376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748ABB-0C0F-4795-83D8-736EF2BFFA56}"/>
              </a:ext>
            </a:extLst>
          </p:cNvPr>
          <p:cNvSpPr/>
          <p:nvPr/>
        </p:nvSpPr>
        <p:spPr>
          <a:xfrm>
            <a:off x="9542785" y="2933014"/>
            <a:ext cx="2180151" cy="17704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41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3333BA12-0307-4FE0-8000-E6EBE941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925592A-12E7-4D2F-96A9-860D181D5DE1}"/>
              </a:ext>
            </a:extLst>
          </p:cNvPr>
          <p:cNvSpPr/>
          <p:nvPr/>
        </p:nvSpPr>
        <p:spPr>
          <a:xfrm>
            <a:off x="6438207" y="2766923"/>
            <a:ext cx="668926" cy="3540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35DD27-C141-485A-A915-D4F3CD9B04AB}"/>
              </a:ext>
            </a:extLst>
          </p:cNvPr>
          <p:cNvSpPr/>
          <p:nvPr/>
        </p:nvSpPr>
        <p:spPr>
          <a:xfrm>
            <a:off x="9531833" y="2898333"/>
            <a:ext cx="2202053" cy="2226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89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CFF0372-4560-4D81-BAA2-AC488EDB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3AD41D-D16E-445A-B679-BEE1B22DE5A0}"/>
              </a:ext>
            </a:extLst>
          </p:cNvPr>
          <p:cNvSpPr/>
          <p:nvPr/>
        </p:nvSpPr>
        <p:spPr>
          <a:xfrm>
            <a:off x="3403600" y="2885440"/>
            <a:ext cx="2621280" cy="1727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71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D3B865-5A6E-429F-A205-F9A192C3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18" y="3426618"/>
            <a:ext cx="4763" cy="4763"/>
          </a:xfrm>
          <a:prstGeom prst="rect">
            <a:avLst/>
          </a:prstGeom>
        </p:spPr>
      </p:pic>
      <p:pic>
        <p:nvPicPr>
          <p:cNvPr id="7" name="그림 6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E6DA386D-758A-4658-99DF-2EDC9157D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8DAA1C-77F5-47D5-ACFD-89D839A98486}"/>
              </a:ext>
            </a:extLst>
          </p:cNvPr>
          <p:cNvSpPr/>
          <p:nvPr/>
        </p:nvSpPr>
        <p:spPr>
          <a:xfrm>
            <a:off x="3007360" y="5963920"/>
            <a:ext cx="2631440" cy="2032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55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D0CB9F60-3918-42C7-B34A-A9B0CC54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DA806D-EF53-4CC2-A837-5E76921CC638}"/>
              </a:ext>
            </a:extLst>
          </p:cNvPr>
          <p:cNvSpPr/>
          <p:nvPr/>
        </p:nvSpPr>
        <p:spPr>
          <a:xfrm>
            <a:off x="2570480" y="2489200"/>
            <a:ext cx="995680" cy="1422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73FFF-7EFC-4553-8E16-F3A10BCF0E2E}"/>
              </a:ext>
            </a:extLst>
          </p:cNvPr>
          <p:cNvSpPr/>
          <p:nvPr/>
        </p:nvSpPr>
        <p:spPr>
          <a:xfrm>
            <a:off x="5506720" y="2631440"/>
            <a:ext cx="589280" cy="1422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59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4B24ACD-1279-4B04-AE22-EFEF8A5E8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9"/>
            <a:ext cx="12192000" cy="65323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3ACAA2-5071-4A86-A623-72E183BBECAC}"/>
              </a:ext>
            </a:extLst>
          </p:cNvPr>
          <p:cNvSpPr/>
          <p:nvPr/>
        </p:nvSpPr>
        <p:spPr>
          <a:xfrm>
            <a:off x="3224118" y="4464312"/>
            <a:ext cx="3138354" cy="75926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0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2B34989C-39D6-4272-B6AD-DF6BDC85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B39087D-2616-4863-AA08-3BA7B9EF665B}"/>
              </a:ext>
            </a:extLst>
          </p:cNvPr>
          <p:cNvSpPr/>
          <p:nvPr/>
        </p:nvSpPr>
        <p:spPr>
          <a:xfrm>
            <a:off x="2841758" y="5039234"/>
            <a:ext cx="3181235" cy="12411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159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C5C7FB3B-EF5D-4DBB-AF6F-41E4220CA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751821-E0E6-4E12-9D32-CA912742539F}"/>
              </a:ext>
            </a:extLst>
          </p:cNvPr>
          <p:cNvSpPr/>
          <p:nvPr/>
        </p:nvSpPr>
        <p:spPr>
          <a:xfrm>
            <a:off x="2561588" y="1962031"/>
            <a:ext cx="1156241" cy="79759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74AD9C-2F9F-413E-8194-8D7B1402CA5B}"/>
              </a:ext>
            </a:extLst>
          </p:cNvPr>
          <p:cNvSpPr/>
          <p:nvPr/>
        </p:nvSpPr>
        <p:spPr>
          <a:xfrm>
            <a:off x="3601924" y="2759627"/>
            <a:ext cx="3171208" cy="1806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93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87C0FF5-D86F-4C0D-9945-E61D720DC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7"/>
            <a:ext cx="12192000" cy="65476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5DAFB5D-DDBE-4437-B0D4-90B88B664CE5}"/>
              </a:ext>
            </a:extLst>
          </p:cNvPr>
          <p:cNvSpPr/>
          <p:nvPr/>
        </p:nvSpPr>
        <p:spPr>
          <a:xfrm>
            <a:off x="2513231" y="1463766"/>
            <a:ext cx="574922" cy="27742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963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0D95400-C0A3-4915-B351-B46096A22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9FCFBC-B225-452B-A827-243671713BEB}"/>
              </a:ext>
            </a:extLst>
          </p:cNvPr>
          <p:cNvSpPr/>
          <p:nvPr/>
        </p:nvSpPr>
        <p:spPr>
          <a:xfrm>
            <a:off x="4883177" y="3330894"/>
            <a:ext cx="2426547" cy="105494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8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107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64D0F36-B9CD-4164-AE8E-17A9A5D74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75"/>
            <a:ext cx="12192000" cy="65552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9CB706-D572-410C-A2ED-DAF4F5CB0876}"/>
              </a:ext>
            </a:extLst>
          </p:cNvPr>
          <p:cNvSpPr/>
          <p:nvPr/>
        </p:nvSpPr>
        <p:spPr>
          <a:xfrm>
            <a:off x="5301138" y="5701763"/>
            <a:ext cx="1636256" cy="5292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18961D48-A83C-4912-ABD8-1830C221D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6"/>
            <a:ext cx="12192000" cy="65209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984982-5FAA-46FB-A027-EC5569027A58}"/>
              </a:ext>
            </a:extLst>
          </p:cNvPr>
          <p:cNvSpPr/>
          <p:nvPr/>
        </p:nvSpPr>
        <p:spPr>
          <a:xfrm>
            <a:off x="9530707" y="3429000"/>
            <a:ext cx="2177383" cy="2097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4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8DF666FD-F425-47C7-953C-C642CB03E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2"/>
            <a:ext cx="12192000" cy="654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135CA7-83FF-46E2-917E-FD2A107C450C}"/>
              </a:ext>
            </a:extLst>
          </p:cNvPr>
          <p:cNvSpPr/>
          <p:nvPr/>
        </p:nvSpPr>
        <p:spPr>
          <a:xfrm>
            <a:off x="9530707" y="5135252"/>
            <a:ext cx="2177383" cy="2097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2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E32BA2-8446-4C3A-B05E-76CD79C38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4"/>
            <a:ext cx="12192000" cy="6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91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BE85C-74AF-48F1-9143-12B133C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98"/>
            <a:ext cx="12192000" cy="65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7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361</Words>
  <Application>Microsoft Office PowerPoint</Application>
  <PresentationFormat>와이드스크린</PresentationFormat>
  <Paragraphs>67</Paragraphs>
  <Slides>50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YeaJIn</dc:creator>
  <cp:lastModifiedBy>Kim YeaJIn</cp:lastModifiedBy>
  <cp:revision>28</cp:revision>
  <dcterms:created xsi:type="dcterms:W3CDTF">2020-08-20T06:34:43Z</dcterms:created>
  <dcterms:modified xsi:type="dcterms:W3CDTF">2020-08-21T06:07:24Z</dcterms:modified>
</cp:coreProperties>
</file>